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更进行裁定而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*T)</a:t>
            </a:r>
            <a:r>
              <a:rPr lang="zh-CN" altLang="en-US" dirty="0"/>
              <a:t>更</a:t>
            </a:r>
            <a:r>
              <a:rPr lang="en-US" altLang="zh-CN" dirty="0"/>
              <a:t>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r>
              <a:rPr lang="en-US" altLang="zh-CN"/>
              <a:t>https://github.com/You-can-dodge-this-one/sine_wave.git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41991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y=4096,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定时器每更新一次软干个样点将正弦波分成若干份，所以我们可以用样点描述一个正弦波。从而触发一次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近似代表一个正弦波周期。由此我们得到公式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2048sin(2π/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种结果，所以数组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12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这里将一下地址问题，外设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的地址是不变的，只有待传输数据量的地址一直在改变。所以使用外设地址不递增，内存地址递增。</a:t>
            </a:r>
            <a:r>
              <a:rPr lang="zh-CN" altLang="en-US" sz="1800" b="1" dirty="0"/>
              <a:t>其中由于是输出连续的正弦波数据量所以配置为循环发送模式</a:t>
            </a:r>
            <a:r>
              <a:rPr lang="zh-CN" altLang="en-US" sz="1800" dirty="0"/>
              <a:t>，定时器更新一次事件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转换一次，</a:t>
            </a:r>
            <a:r>
              <a:rPr lang="en-US" altLang="zh-CN" sz="1800" dirty="0"/>
              <a:t>DAC</a:t>
            </a:r>
            <a:r>
              <a:rPr lang="zh-CN" altLang="en-US" sz="1800" dirty="0"/>
              <a:t>转换完后硬件触发一次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搬运。一次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</a:t>
            </a:r>
            <a:r>
              <a:rPr lang="en-US" altLang="zh-CN" sz="1800" dirty="0"/>
              <a:t>1</a:t>
            </a:r>
            <a:r>
              <a:rPr lang="zh-CN" altLang="en-US" sz="1800" dirty="0"/>
              <a:t>，当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减为</a:t>
            </a:r>
            <a:r>
              <a:rPr lang="en-US" altLang="zh-CN" sz="1800" dirty="0"/>
              <a:t>0</a:t>
            </a:r>
            <a:r>
              <a:rPr lang="zh-CN" altLang="en-US" sz="1800" dirty="0"/>
              <a:t>时就产生一个完整的正弦波。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691962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38200" y="2033108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689522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838200" y="4330994"/>
            <a:ext cx="9789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定时器每触发一次更新事件，就会使</a:t>
            </a:r>
            <a:r>
              <a:rPr lang="en-US" altLang="zh-CN" b="1" dirty="0"/>
              <a:t>DAC</a:t>
            </a:r>
            <a:r>
              <a:rPr lang="zh-CN" altLang="en-US" b="1" dirty="0"/>
              <a:t>转化一次并且使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进而产生各种各样的波形，但这里面有一个类似于时机的关系，下图是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只是将数据传输到影子寄存器                 上）数据从影子寄存器写到数据转换寄存器需要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174C0-A629-B325-4108-6EC6FFAA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06" y="5175705"/>
            <a:ext cx="1187511" cy="355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25000hz</a:t>
            </a:r>
            <a:r>
              <a:rPr lang="zh-CN" altLang="en-US" dirty="0"/>
              <a:t>。（</a:t>
            </a:r>
            <a:r>
              <a:rPr lang="en-US" altLang="zh-CN" dirty="0"/>
              <a:t>f&lt;=25000hz,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</a:t>
            </a:r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75683" y="4350027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AFD13-9A69-BD31-E0E9-BAEB13E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6"/>
          </a:xfrm>
        </p:spPr>
        <p:txBody>
          <a:bodyPr>
            <a:norm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与</a:t>
            </a:r>
            <a:r>
              <a:rPr lang="en-US" altLang="zh-CN" dirty="0"/>
              <a:t>DMA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4ED6C-E09D-7CF6-4354-EB66A228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553"/>
            <a:ext cx="10515600" cy="49294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	 </a:t>
            </a:r>
            <a:r>
              <a:rPr lang="zh-CN" altLang="en-US" dirty="0"/>
              <a:t>传输计数器</a:t>
            </a:r>
            <a:r>
              <a:rPr lang="en-US" altLang="zh-CN" dirty="0"/>
              <a:t>&lt;---</a:t>
            </a:r>
            <a:r>
              <a:rPr lang="zh-CN" altLang="en-US" dirty="0"/>
              <a:t>自动重装计数器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|</a:t>
            </a:r>
          </a:p>
          <a:p>
            <a:pPr marL="0" indent="0">
              <a:buNone/>
            </a:pPr>
            <a:r>
              <a:rPr lang="en-US" altLang="zh-CN" dirty="0"/>
              <a:t>			|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外设硬件触发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外设硬件触发一次</a:t>
            </a:r>
            <a:r>
              <a:rPr lang="en-US" altLang="zh-CN" dirty="0"/>
              <a:t>DMA</a:t>
            </a:r>
            <a:r>
              <a:rPr lang="zh-CN" altLang="en-US" dirty="0"/>
              <a:t>搬运一个数据到外设地址上，同时传输计数器减一，为啥不用软件触发呢，因为这里是</a:t>
            </a:r>
            <a:r>
              <a:rPr lang="en-US" altLang="zh-CN" dirty="0"/>
              <a:t>DAC</a:t>
            </a:r>
            <a:r>
              <a:rPr lang="zh-CN" altLang="en-US" dirty="0"/>
              <a:t>外设转换的时间是大约</a:t>
            </a:r>
            <a:r>
              <a:rPr lang="en-US" altLang="zh-CN" dirty="0"/>
              <a:t>4us</a:t>
            </a:r>
            <a:r>
              <a:rPr lang="zh-CN" altLang="en-US" dirty="0"/>
              <a:t>，所以这块有个时机问题，所以使用硬件触发。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356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1556</Words>
  <Application>Microsoft Office PowerPoint</Application>
  <PresentationFormat>宽屏</PresentationFormat>
  <Paragraphs>86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DAC与DMA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这一劫你可躲过</cp:lastModifiedBy>
  <cp:revision>12</cp:revision>
  <dcterms:created xsi:type="dcterms:W3CDTF">2024-03-25T08:41:39Z</dcterms:created>
  <dcterms:modified xsi:type="dcterms:W3CDTF">2024-03-30T07:12:06Z</dcterms:modified>
</cp:coreProperties>
</file>